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6" r:id="rId6"/>
    <p:sldId id="265" r:id="rId7"/>
    <p:sldId id="267" r:id="rId8"/>
    <p:sldId id="271" r:id="rId9"/>
    <p:sldId id="268" r:id="rId10"/>
    <p:sldId id="269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536256-DD59-48F2-9FB5-140600C0CC60}">
          <p14:sldIdLst>
            <p14:sldId id="258"/>
            <p14:sldId id="266"/>
            <p14:sldId id="265"/>
            <p14:sldId id="267"/>
            <p14:sldId id="271"/>
            <p14:sldId id="268"/>
            <p14:sldId id="269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FC0FB670-7427-4185-8511-6F36A0143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AED473D-6081-4804-9B28-4FA7D2C383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9C193-D30F-4B7A-8956-32E4F6D9D2C9}" type="datetimeFigureOut">
              <a:rPr lang="en-US" smtClean="0"/>
              <a:t>03-Nov-20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3B68452-BA11-400A-8E67-C003922CC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190A332-336E-4B1B-9128-655A1F9DBA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48B1-B6D3-4578-932F-6AE7124E5E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35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03-Nov-20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AB528-7684-4A37-99F6-46340DCC2B3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09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AB528-7684-4A37-99F6-46340DCC2B3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9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xmlns="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1651A72-6E17-4CF4-8218-285FCAC88E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E2A31231-1080-4CC0-9896-EF779EE27C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xmlns="" id="{E983FCBB-03A1-486A-BDE2-92BD88EA0FC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xmlns="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xmlns="" id="{AF3C3132-3E24-455C-9341-F3767C087D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xmlns="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xmlns="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xmlns="" id="{2A783413-0A31-4F6C-B545-866183ABB00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CEFBAD01-7A3E-42FB-9A1E-EAF5F97616A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  <a:p>
            <a:endParaRPr lang="en-US" noProof="0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xmlns="" id="{DEDD3AEB-5731-4BFB-B455-2CAA76BB8C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noProof="0">
                <a:cs typeface="Segoe UI" panose="020B0502040204020203" pitchFamily="34" charset="0"/>
              </a:rPr>
              <a:t>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xmlns="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noProof="0" smtClean="0"/>
              <a:t>03-Nov-20 10:09 AM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jpe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2.jpe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19.sv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acher">
            <a:extLst>
              <a:ext uri="{FF2B5EF4-FFF2-40B4-BE49-F238E27FC236}">
                <a16:creationId xmlns:a16="http://schemas.microsoft.com/office/drawing/2014/main" xmlns="" id="{55999741-3CB0-4E9F-9B1F-47F7BDC2D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0000" cy="6906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5435945" y="906628"/>
            <a:ext cx="6573747" cy="4023225"/>
          </a:xfrm>
        </p:spPr>
        <p:txBody>
          <a:bodyPr/>
          <a:lstStyle/>
          <a:p>
            <a:r>
              <a:rPr lang="en-US" sz="7200" dirty="0">
                <a:solidFill>
                  <a:schemeClr val="tx1"/>
                </a:solidFill>
              </a:rPr>
              <a:t>Welcome to </a:t>
            </a:r>
            <a:r>
              <a:rPr lang="en-US" sz="7200" dirty="0" smtClean="0">
                <a:solidFill>
                  <a:schemeClr val="tx1"/>
                </a:solidFill>
              </a:rPr>
              <a:t>Fingerprint door lock system</a:t>
            </a:r>
            <a:endParaRPr lang="en-US" sz="72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1393" y="5718707"/>
            <a:ext cx="7034362" cy="105289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1"/>
                </a:solidFill>
                <a:cs typeface="Segoe UI" panose="020B0502040204020203" pitchFamily="34" charset="0"/>
              </a:rPr>
              <a:t>GOLF </a:t>
            </a:r>
            <a:r>
              <a:rPr lang="en-US" sz="3200" dirty="0">
                <a:solidFill>
                  <a:schemeClr val="tx1"/>
                </a:solidFill>
                <a:cs typeface="Segoe UI" panose="020B0502040204020203" pitchFamily="34" charset="0"/>
              </a:rPr>
              <a:t>Procedures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  <a:cs typeface="Segoe UI" panose="020B0502040204020203" pitchFamily="34" charset="0"/>
              </a:rPr>
              <a:t>World’s Best </a:t>
            </a:r>
            <a:r>
              <a:rPr lang="en-US" sz="3200" dirty="0" smtClean="0">
                <a:solidFill>
                  <a:schemeClr val="tx1"/>
                </a:solidFill>
                <a:cs typeface="Segoe UI" panose="020B0502040204020203" pitchFamily="34" charset="0"/>
              </a:rPr>
              <a:t>Door lock</a:t>
            </a:r>
            <a:endParaRPr lang="en-US" sz="32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xmlns="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698C1723-6BE3-4292-90F2-43C7A22F50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 bwMode="white">
          <a:xfrm>
            <a:off x="5525310" y="194553"/>
            <a:ext cx="6426529" cy="6050603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6" y="0"/>
            <a:ext cx="3140412" cy="732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690466"/>
              </p:ext>
            </p:extLst>
          </p:nvPr>
        </p:nvGraphicFramePr>
        <p:xfrm>
          <a:off x="-1" y="3061662"/>
          <a:ext cx="5428034" cy="2670858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553793"/>
                <a:gridCol w="2060619"/>
                <a:gridCol w="2813622"/>
              </a:tblGrid>
              <a:tr h="470415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Sr.No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UNR 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47372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ym typeface="+mn-ea"/>
                        </a:rPr>
                        <a:t>2020-B-07012002</a:t>
                      </a:r>
                      <a:endParaRPr lang="en-US" sz="160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RITESH OJHA</a:t>
                      </a:r>
                      <a:endParaRPr lang="en-US" dirty="0"/>
                    </a:p>
                  </a:txBody>
                  <a:tcPr/>
                </a:tc>
              </a:tr>
              <a:tr h="473726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2020-B-02062002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PALLAVI  KUMARI</a:t>
                      </a:r>
                    </a:p>
                  </a:txBody>
                  <a:tcPr/>
                </a:tc>
              </a:tr>
              <a:tr h="473726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NIL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RAAJ SINGH RAWAT</a:t>
                      </a:r>
                    </a:p>
                  </a:txBody>
                  <a:tcPr/>
                </a:tc>
              </a:tr>
              <a:tr h="473726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2020-B-05112001A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SHUBHAM MUSMADE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B86D27-68F1-47B9-A6E0-2CEAFAEB2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15" y="1206230"/>
            <a:ext cx="3833906" cy="14311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Normal Door Lock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7D2A6366-FF6C-47F2-B842-B9F516ACC7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5800" y="2764629"/>
            <a:ext cx="3833906" cy="2611038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7" descr="Man">
            <a:extLst>
              <a:ext uri="{FF2B5EF4-FFF2-40B4-BE49-F238E27FC236}">
                <a16:creationId xmlns:a16="http://schemas.microsoft.com/office/drawing/2014/main" xmlns="" id="{39F6F031-D329-4BED-B8B6-4E8CD2177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20984" y="3114836"/>
            <a:ext cx="1872000" cy="1872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6F785195-F603-446F-BDF7-58608605AB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2602753" y="3114836"/>
            <a:ext cx="0" cy="192024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F04472FF-5CE9-4C28-A4FF-E178C31EC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716741" y="220876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FC6C871-D206-4292-AECC-3EBF29BE656A}"/>
              </a:ext>
            </a:extLst>
          </p:cNvPr>
          <p:cNvSpPr txBox="1"/>
          <p:nvPr/>
        </p:nvSpPr>
        <p:spPr>
          <a:xfrm>
            <a:off x="5773971" y="2208767"/>
            <a:ext cx="391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914446E-8D49-40FF-8036-3BE0DA8E5B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716741" y="307303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43E3861-81FF-4843-A74C-8C4C7AE9AA66}"/>
              </a:ext>
            </a:extLst>
          </p:cNvPr>
          <p:cNvSpPr txBox="1"/>
          <p:nvPr/>
        </p:nvSpPr>
        <p:spPr>
          <a:xfrm>
            <a:off x="5793483" y="307501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85A882D0-618F-4C0E-BCB7-2590F78078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97229" y="3937311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F23F82-8FBB-4514-9D10-63CF6BF149CC}"/>
              </a:ext>
            </a:extLst>
          </p:cNvPr>
          <p:cNvSpPr txBox="1"/>
          <p:nvPr/>
        </p:nvSpPr>
        <p:spPr>
          <a:xfrm>
            <a:off x="5793482" y="3971256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C5E93AB5-365F-4AC2-8A09-4551050645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716741" y="4897968"/>
            <a:ext cx="468000" cy="47769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9965983-80A0-4016-821C-2FFE79B6A9D3}"/>
              </a:ext>
            </a:extLst>
          </p:cNvPr>
          <p:cNvSpPr txBox="1"/>
          <p:nvPr/>
        </p:nvSpPr>
        <p:spPr>
          <a:xfrm>
            <a:off x="5793482" y="493676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90876D-147F-4718-97A1-D749D03B8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695" y="1206230"/>
            <a:ext cx="5505450" cy="504847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Access is not fast</a:t>
            </a: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Key lost problem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Duplicate key 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Medium Privacy level </a:t>
            </a:r>
            <a:endParaRPr lang="en-US" sz="32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6" y="0"/>
            <a:ext cx="3140412" cy="732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Oval 16"/>
          <p:cNvSpPr/>
          <p:nvPr/>
        </p:nvSpPr>
        <p:spPr>
          <a:xfrm>
            <a:off x="2393004" y="3948966"/>
            <a:ext cx="209749" cy="58830"/>
          </a:xfrm>
          <a:prstGeom prst="ellipse">
            <a:avLst/>
          </a:prstGeom>
          <a:solidFill>
            <a:schemeClr val="tx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xmlns="" id="{C9975B72-4581-4DBC-941E-6521DE4D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95643" y="766398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514EB5-3483-49AA-8069-F74D82B84A67}"/>
              </a:ext>
            </a:extLst>
          </p:cNvPr>
          <p:cNvSpPr txBox="1"/>
          <p:nvPr/>
        </p:nvSpPr>
        <p:spPr>
          <a:xfrm>
            <a:off x="571652" y="78017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41D35B0B-D4ED-464C-873F-642CBEC70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95643" y="1667112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415C840-04E8-4B3B-A920-8B11BE41875C}"/>
              </a:ext>
            </a:extLst>
          </p:cNvPr>
          <p:cNvSpPr txBox="1"/>
          <p:nvPr/>
        </p:nvSpPr>
        <p:spPr>
          <a:xfrm>
            <a:off x="562860" y="169041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87375A3E-5AEC-448F-857F-931E05CDE6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95643" y="251968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C96C1C0-BDE5-4837-A952-08C154405894}"/>
              </a:ext>
            </a:extLst>
          </p:cNvPr>
          <p:cNvSpPr txBox="1"/>
          <p:nvPr/>
        </p:nvSpPr>
        <p:spPr>
          <a:xfrm>
            <a:off x="572385" y="2551771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404EE672-043B-4A9C-9B4F-61AC099E5B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95643" y="3397875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DA1630E-E52B-4235-9AAF-45C521F86D65}"/>
              </a:ext>
            </a:extLst>
          </p:cNvPr>
          <p:cNvSpPr txBox="1"/>
          <p:nvPr/>
        </p:nvSpPr>
        <p:spPr>
          <a:xfrm>
            <a:off x="563593" y="342117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1E81ECD2-4232-42E4-A14F-84BAA99BDC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95643" y="4289394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E7714F0-4FB7-4658-BE3C-A623344D3FC0}"/>
              </a:ext>
            </a:extLst>
          </p:cNvPr>
          <p:cNvSpPr txBox="1"/>
          <p:nvPr/>
        </p:nvSpPr>
        <p:spPr>
          <a:xfrm>
            <a:off x="562860" y="432148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1445F58-7953-47AD-917A-485216F77D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High level Privacy 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Fast </a:t>
            </a:r>
            <a:r>
              <a:rPr 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Access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Unique Identity </a:t>
            </a: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Two-step verification 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cs typeface="Segoe UI" panose="020B0502040204020203" pitchFamily="34" charset="0"/>
              </a:rPr>
              <a:t>Limited Entry 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endParaRPr lang="en-US" sz="3000" dirty="0">
              <a:solidFill>
                <a:prstClr val="black">
                  <a:lumMod val="85000"/>
                  <a:lumOff val="15000"/>
                </a:prstClr>
              </a:solidFill>
              <a:cs typeface="Segoe U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8C3C117A-FBCE-4093-AA60-E0B1FCBAFCF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213600" y="280278"/>
            <a:ext cx="4641006" cy="20500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things do we need in our new Door system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67E2D39B-E5BA-4353-811F-D83F9A05DF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620854" y="2301110"/>
            <a:ext cx="3833906" cy="2611038"/>
          </a:xfrm>
          <a:prstGeom prst="roundRect">
            <a:avLst>
              <a:gd name="adj" fmla="val 50000"/>
            </a:avLst>
          </a:prstGeom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Fire">
            <a:extLst>
              <a:ext uri="{FF2B5EF4-FFF2-40B4-BE49-F238E27FC236}">
                <a16:creationId xmlns:a16="http://schemas.microsoft.com/office/drawing/2014/main" xmlns="" id="{B4DE1D45-AF40-46FB-9CC0-37DB471BE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64308" y="2940629"/>
            <a:ext cx="1332000" cy="1332000"/>
          </a:xfrm>
          <a:prstGeom prst="rect">
            <a:avLst/>
          </a:prstGeom>
        </p:spPr>
      </p:pic>
      <p:pic>
        <p:nvPicPr>
          <p:cNvPr id="26" name="Graphic 25" descr="Alarm">
            <a:extLst>
              <a:ext uri="{FF2B5EF4-FFF2-40B4-BE49-F238E27FC236}">
                <a16:creationId xmlns:a16="http://schemas.microsoft.com/office/drawing/2014/main" xmlns="" id="{6C08F393-90B6-410D-A159-3FBC13450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9576127" y="2973229"/>
            <a:ext cx="1296000" cy="1296000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6" y="0"/>
            <a:ext cx="3140412" cy="688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18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05" y="855688"/>
            <a:ext cx="4023360" cy="22787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FINGERPRINT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DOOR LOCK SYSTEM 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040E108-43C3-4816-91FB-4F3FE893D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78814" y="2915633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Exit Door">
            <a:extLst>
              <a:ext uri="{FF2B5EF4-FFF2-40B4-BE49-F238E27FC236}">
                <a16:creationId xmlns:a16="http://schemas.microsoft.com/office/drawing/2014/main" xmlns="" id="{DB75F5D0-CCE8-46CA-BF8E-1F8BC8EB3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72513" y="3139363"/>
            <a:ext cx="1908000" cy="190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8D0D6914-3231-4EEA-BA0E-6EB9635E2C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11110" y="136378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C3A7A1F3-DF16-4906-AB99-7271A62BD3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11110" y="2233944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2" name="TextBox 11" descr="decorative element">
            <a:extLst>
              <a:ext uri="{FF2B5EF4-FFF2-40B4-BE49-F238E27FC236}">
                <a16:creationId xmlns:a16="http://schemas.microsoft.com/office/drawing/2014/main" xmlns="" id="{C8F3A396-1948-4D35-BEE9-CC6CB08D2788}"/>
              </a:ext>
            </a:extLst>
          </p:cNvPr>
          <p:cNvSpPr txBox="1"/>
          <p:nvPr/>
        </p:nvSpPr>
        <p:spPr>
          <a:xfrm>
            <a:off x="5687852" y="2266035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22B39FAF-E8F3-4DC0-85F2-0F3005FA85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11110" y="3111161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4" name="TextBox 13" descr="decorative element">
            <a:extLst>
              <a:ext uri="{FF2B5EF4-FFF2-40B4-BE49-F238E27FC236}">
                <a16:creationId xmlns:a16="http://schemas.microsoft.com/office/drawing/2014/main" xmlns="" id="{D662B18B-C838-45CE-B43E-32C743E13974}"/>
              </a:ext>
            </a:extLst>
          </p:cNvPr>
          <p:cNvSpPr txBox="1"/>
          <p:nvPr/>
        </p:nvSpPr>
        <p:spPr>
          <a:xfrm>
            <a:off x="5679060" y="3134460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FD075E26-5BF9-40ED-9945-45C65E2A44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11110" y="3989006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6" name="TextBox 15" descr="decorative element">
            <a:extLst>
              <a:ext uri="{FF2B5EF4-FFF2-40B4-BE49-F238E27FC236}">
                <a16:creationId xmlns:a16="http://schemas.microsoft.com/office/drawing/2014/main" xmlns="" id="{BB8F23EE-E31D-4666-AAD5-11B6D6D93B40}"/>
              </a:ext>
            </a:extLst>
          </p:cNvPr>
          <p:cNvSpPr txBox="1"/>
          <p:nvPr/>
        </p:nvSpPr>
        <p:spPr>
          <a:xfrm>
            <a:off x="5678327" y="4021097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0DCD21D3-7FB6-4316-907B-8558B54F87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11110" y="4878923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8" name="TextBox 17" descr="decorative element">
            <a:extLst>
              <a:ext uri="{FF2B5EF4-FFF2-40B4-BE49-F238E27FC236}">
                <a16:creationId xmlns:a16="http://schemas.microsoft.com/office/drawing/2014/main" xmlns="" id="{D656F6A6-7C3C-4EF2-94D1-42D0DD1BD9F0}"/>
              </a:ext>
            </a:extLst>
          </p:cNvPr>
          <p:cNvSpPr txBox="1"/>
          <p:nvPr/>
        </p:nvSpPr>
        <p:spPr>
          <a:xfrm>
            <a:off x="5679060" y="490222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0310B4FF-E37D-4C58-9094-B5F2AD6739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09607" y="5711200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0" name="TextBox 19" descr="decorative element">
            <a:extLst>
              <a:ext uri="{FF2B5EF4-FFF2-40B4-BE49-F238E27FC236}">
                <a16:creationId xmlns:a16="http://schemas.microsoft.com/office/drawing/2014/main" xmlns="" id="{8F2CEA96-5D23-40F7-9C3C-6946B9D73DF7}"/>
              </a:ext>
            </a:extLst>
          </p:cNvPr>
          <p:cNvSpPr txBox="1"/>
          <p:nvPr/>
        </p:nvSpPr>
        <p:spPr>
          <a:xfrm>
            <a:off x="5677557" y="573449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851964-E2BB-4A8E-95FD-73EF5208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prstClr val="black"/>
                </a:solidFill>
              </a:rPr>
              <a:t>No more key lost 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prstClr val="black"/>
                </a:solidFill>
              </a:rPr>
              <a:t> No duplicate key 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prstClr val="black"/>
                </a:solidFill>
              </a:rPr>
              <a:t>User friendly 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prstClr val="black"/>
                </a:solidFill>
              </a:rPr>
              <a:t>Two-step verification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prstClr val="black"/>
                </a:solidFill>
              </a:rPr>
              <a:t>Stable through out a day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>
                <a:solidFill>
                  <a:prstClr val="black"/>
                </a:solidFill>
              </a:rPr>
              <a:t>H</a:t>
            </a:r>
            <a:r>
              <a:rPr lang="en-US" sz="3000" dirty="0" smtClean="0">
                <a:solidFill>
                  <a:prstClr val="black"/>
                </a:solidFill>
              </a:rPr>
              <a:t>ighly </a:t>
            </a:r>
            <a:r>
              <a:rPr lang="en-US" sz="3000" dirty="0">
                <a:solidFill>
                  <a:prstClr val="black"/>
                </a:solidFill>
              </a:rPr>
              <a:t>S</a:t>
            </a:r>
            <a:r>
              <a:rPr lang="en-US" sz="3000" dirty="0" smtClean="0">
                <a:solidFill>
                  <a:prstClr val="black"/>
                </a:solidFill>
              </a:rPr>
              <a:t>ecure</a:t>
            </a: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prstClr val="black"/>
                </a:solidFill>
              </a:rPr>
              <a:t>Quick access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8D0D6914-3231-4EEA-BA0E-6EB9635E2C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20539" y="492128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  <a:endParaRPr lang="en-US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6" y="0"/>
            <a:ext cx="3140412" cy="732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03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545064" cy="6846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Progress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5400" y="1468315"/>
            <a:ext cx="5545064" cy="476505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S</a:t>
            </a:r>
            <a:r>
              <a:rPr lang="en-US" dirty="0" smtClean="0"/>
              <a:t>uccessfully Completed and Tested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9" y="952304"/>
            <a:ext cx="4188047" cy="573634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6" y="0"/>
            <a:ext cx="3140412" cy="732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63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2859110" y="268530"/>
            <a:ext cx="9332890" cy="10024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THING WHICH WE </a:t>
            </a:r>
            <a:r>
              <a:rPr lang="en-US" smtClean="0"/>
              <a:t>REQUIRED </a:t>
            </a:r>
            <a:r>
              <a:rPr lang="en-US" smtClean="0"/>
              <a:t>FOR</a:t>
            </a:r>
            <a:r>
              <a:rPr lang="en-US" smtClean="0"/>
              <a:t> OUR PROJRCT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1DAC7997-6C29-4070-B4EB-6A172CDB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5910" y="1712890"/>
            <a:ext cx="45591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3600" dirty="0" smtClean="0"/>
              <a:t>Arduino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3600" dirty="0"/>
              <a:t>LCD display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3600" dirty="0"/>
              <a:t>Relay Module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3600" dirty="0"/>
              <a:t>7-12V power source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3600" dirty="0"/>
              <a:t>Fingerprint sensor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3600" dirty="0" smtClean="0"/>
              <a:t>Buzzer</a:t>
            </a:r>
            <a:endParaRPr lang="en-US" sz="36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890" cy="732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4C055D10-5B53-4AB5-B108-CAEA2CCD74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5400000">
            <a:off x="465544" y="2123481"/>
            <a:ext cx="3833906" cy="26110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Lock ">
            <a:extLst>
              <a:ext uri="{FF2B5EF4-FFF2-40B4-BE49-F238E27FC236}">
                <a16:creationId xmlns:a16="http://schemas.microsoft.com/office/drawing/2014/main" xmlns="" id="{C520D2E6-95D1-461F-929A-7BFE4A7C7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828980" y="3807547"/>
            <a:ext cx="1080000" cy="10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9061B-93AF-4A3E-9D95-D1F4A2B9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How To Use 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5B74A029-8AD0-4A10-B977-541CE5DD06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147356" y="1435167"/>
            <a:ext cx="6023020" cy="5300484"/>
          </a:xfrm>
          <a:prstGeom prst="roundRect">
            <a:avLst>
              <a:gd name="adj" fmla="val 0"/>
            </a:avLst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929" y="112960"/>
            <a:ext cx="1614296" cy="11385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372FC0-087E-4C53-82C7-1D7555E6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7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857" y="2064587"/>
            <a:ext cx="2219280" cy="13989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46254" y="1512047"/>
            <a:ext cx="5821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the first time it ask you to register your self by entering Sequence.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During registration it will ask you for second finger for two step verification.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Ones you finish the registration you can easily access the lock. </a:t>
            </a:r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40865" r="25840" b="49067"/>
          <a:stretch/>
        </p:blipFill>
        <p:spPr>
          <a:xfrm>
            <a:off x="7401953" y="4908115"/>
            <a:ext cx="3178042" cy="6684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t="44184" r="29051" b="45873"/>
          <a:stretch/>
        </p:blipFill>
        <p:spPr>
          <a:xfrm>
            <a:off x="7527701" y="2952599"/>
            <a:ext cx="3052294" cy="6825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9" t="48075" r="21039" b="38216"/>
          <a:stretch/>
        </p:blipFill>
        <p:spPr>
          <a:xfrm>
            <a:off x="7401953" y="5760170"/>
            <a:ext cx="3361386" cy="9401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8" t="34741" r="27548" b="53052"/>
          <a:stretch/>
        </p:blipFill>
        <p:spPr>
          <a:xfrm>
            <a:off x="7476186" y="3800846"/>
            <a:ext cx="3103809" cy="837126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6" y="0"/>
            <a:ext cx="3140412" cy="732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112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1017431" y="1880314"/>
            <a:ext cx="10412568" cy="37219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 smtClean="0">
                <a:solidFill>
                  <a:srgbClr val="FF0000"/>
                </a:solidFill>
              </a:rPr>
              <a:t>THANK YOU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7" y="-9431"/>
            <a:ext cx="12201476" cy="1558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766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242 -0.26667 L 0.46588 -0.26852 L 0 0 Z " pathEditMode="relative" ptsTypes="AAAA"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527777_Safety procedures_RVA_v4" id="{94FF351A-4B06-4881-8D26-DC6D64B3CFD2}" vid="{E8C023A2-25EA-47E0-92DC-6E1BD008E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5429E6-13D0-4D69-B2AD-EDA3074FAB41}">
  <we:reference id="wa104381063" version="1.0.0.0" store="en-US" storeType="OMEX"/>
  <we:alternateReferences>
    <we:reference id="wa10438106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46B2BE6-8FE9-4318-AA40-8F70CEED60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6DFB17-E262-4301-8AA5-FCE7109ED8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F39AE0-32C9-4F1D-B08C-0B8B9BAFC18D}">
  <ds:schemaRefs>
    <ds:schemaRef ds:uri="http://www.w3.org/XML/1998/namespace"/>
    <ds:schemaRef ds:uri="http://purl.org/dc/dcmitype/"/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Safety procedures</Template>
  <TotalTime>0</TotalTime>
  <Words>184</Words>
  <Application>Microsoft Office PowerPoint</Application>
  <PresentationFormat>Widescreen</PresentationFormat>
  <Paragraphs>74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Corbel</vt:lpstr>
      <vt:lpstr>Franklin Gothic Demi</vt:lpstr>
      <vt:lpstr>Franklin Gothic Medium</vt:lpstr>
      <vt:lpstr>Segoe UI</vt:lpstr>
      <vt:lpstr>Segoe UI Semibold</vt:lpstr>
      <vt:lpstr>Headlines</vt:lpstr>
      <vt:lpstr>Welcome to Fingerprint door lock system</vt:lpstr>
      <vt:lpstr>Normal Door Lock</vt:lpstr>
      <vt:lpstr>What things do we need in our new Door system</vt:lpstr>
      <vt:lpstr>FINGERPRINT DOOR LOCK SYSTEM </vt:lpstr>
      <vt:lpstr>Progress </vt:lpstr>
      <vt:lpstr>THING WHICH WE REQUIRED FOR OUR PROJRCT</vt:lpstr>
      <vt:lpstr>How To Use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2020-10-31T00:34:25Z</dcterms:created>
  <dcterms:modified xsi:type="dcterms:W3CDTF">2020-11-03T04:42:09Z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